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27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2727991-9D86-4C6C-BFAD-FA8A5EC75B83}" type="datetimeFigureOut">
              <a:rPr lang="es-ES" smtClean="0"/>
              <a:t>18/10/2017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121B625-B9FC-4108-BE35-8A3E66EC7A2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51112" y="980728"/>
            <a:ext cx="79928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 smtClean="0"/>
              <a:t>MEDIA TÉCNICA SOFTWARE</a:t>
            </a:r>
          </a:p>
          <a:p>
            <a:endParaRPr lang="es-CO" sz="4400" dirty="0"/>
          </a:p>
          <a:p>
            <a:r>
              <a:rPr lang="es-CO" sz="4400" dirty="0" smtClean="0"/>
              <a:t>TALLER  2 CUARTO PERIODO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18982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4574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es-CO" sz="4800" dirty="0" smtClean="0"/>
              <a:t>INVESTIGUE QUE ES EL VIRUS AUTORUN.INF Y CUAL ES EL DAÑO QUÉ CAUSA</a:t>
            </a:r>
          </a:p>
          <a:p>
            <a:pPr marL="914400" indent="-914400">
              <a:buAutoNum type="arabicPeriod"/>
            </a:pPr>
            <a:r>
              <a:rPr lang="es-CO" sz="4800" dirty="0" smtClean="0"/>
              <a:t>ENUMERE Y EXPLIQUE LOS PASOS A SEGUIR PARA QUITAR EL VIRUS AUTORUN.INF DE LA USB Y DEL PC</a:t>
            </a:r>
          </a:p>
          <a:p>
            <a:pPr marL="914400" indent="-914400">
              <a:buAutoNum type="arabicPeriod"/>
            </a:pPr>
            <a:endParaRPr lang="es-CO" sz="4800" dirty="0" smtClean="0"/>
          </a:p>
          <a:p>
            <a:pPr marL="914400" indent="-914400">
              <a:buAutoNum type="arabicPeriod"/>
            </a:pP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2143922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45740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 startAt="3"/>
            </a:pPr>
            <a:r>
              <a:rPr lang="es-CO" sz="4800" dirty="0" smtClean="0"/>
              <a:t>INVESTIGUE QUÉ ES Y QUE DAÑO CAUSA EL VIRUS QUE CREA ACCESOS DIRECTOS</a:t>
            </a:r>
          </a:p>
          <a:p>
            <a:pPr marL="914400" indent="-914400">
              <a:buAutoNum type="arabicPeriod" startAt="3"/>
            </a:pPr>
            <a:r>
              <a:rPr lang="es-CO" sz="4800" dirty="0" smtClean="0"/>
              <a:t>ENUMERE Y EXPLIQUE LOS PASOS A SEGUIR PARA QUITAR EL VIRUS DE ACCESOS DIRECTOS DE LA USB Y DEL PC</a:t>
            </a:r>
          </a:p>
          <a:p>
            <a:pPr marL="914400" indent="-914400">
              <a:buAutoNum type="arabicPeriod"/>
            </a:pP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15935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4574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 smtClean="0"/>
              <a:t>5. ENUMERE Y EXPLIQUE LOS PASOS A SEGUIR PARA CREAR UN VIRUS</a:t>
            </a:r>
          </a:p>
          <a:p>
            <a:endParaRPr lang="es-CO" sz="4800" dirty="0" smtClean="0"/>
          </a:p>
          <a:p>
            <a:r>
              <a:rPr lang="es-CO" sz="4800" dirty="0" smtClean="0"/>
              <a:t>6.  ENUMERE Y EXPLIQUE LOS PASOS A SEGUIR PARA CREAR UN ANTIVIRUS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565558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</TotalTime>
  <Words>97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Ángulos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</cp:revision>
  <dcterms:created xsi:type="dcterms:W3CDTF">2017-10-18T18:56:59Z</dcterms:created>
  <dcterms:modified xsi:type="dcterms:W3CDTF">2017-10-18T19:04:32Z</dcterms:modified>
</cp:coreProperties>
</file>